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7/17/2025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7/17/2025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300384" y="3869477"/>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9314545" y="3206124"/>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29699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5558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3148724" y="10141121"/>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1221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3148724" y="6743330"/>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rgbClr val="7030A0"/>
                </a:solidFill>
                <a:latin typeface="Libre Baskerville" panose="02000000000000000000" pitchFamily="2" charset="0"/>
                <a:cs typeface="B Titr" panose="00000700000000000000" pitchFamily="2" charset="-78"/>
              </a:rPr>
              <a:t>چکیده:</a:t>
            </a:r>
            <a:endParaRPr lang="en-US" sz="4400" b="1" dirty="0">
              <a:solidFill>
                <a:srgbClr val="7030A0"/>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304322" y="16490595"/>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276641" y="11253871"/>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3020806" y="17740277"/>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1618</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195</cp:revision>
  <dcterms:created xsi:type="dcterms:W3CDTF">2018-04-09T07:28:08Z</dcterms:created>
  <dcterms:modified xsi:type="dcterms:W3CDTF">2025-07-17T17:33:59Z</dcterms:modified>
</cp:coreProperties>
</file>